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1E5AB-077F-4305-B3D9-3BE9BC6AF92C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F1A2C-848F-447B-B895-56D6111560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9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Команда №1</a:t>
            </a:r>
            <a:b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Фотоконкурс </a:t>
            </a:r>
            <a:b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«Авиационная столица в лицах»</a:t>
            </a:r>
            <a:endParaRPr lang="ru-RU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357826"/>
            <a:ext cx="8229600" cy="1143000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2"/>
                </a:solidFill>
                <a:latin typeface="Monotype Corsiva" pitchFamily="66" charset="0"/>
              </a:rPr>
              <a:t>Полет мысли</a:t>
            </a:r>
            <a:endParaRPr lang="ru-RU" sz="7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eMvF7r5iCFE_h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0"/>
            <a:ext cx="7929618" cy="5574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429264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2"/>
                </a:solidFill>
                <a:latin typeface="Monotype Corsiva" pitchFamily="66" charset="0"/>
              </a:rPr>
              <a:t>Заход на посадку</a:t>
            </a:r>
            <a:endParaRPr lang="ru-RU" sz="7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9kzzo3dnqqm_h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0"/>
            <a:ext cx="7928941" cy="550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74638"/>
            <a:ext cx="4071966" cy="5368940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tx2"/>
                </a:solidFill>
                <a:latin typeface="Monotype Corsiva" pitchFamily="66" charset="0"/>
              </a:rPr>
              <a:t>Взлетно-посадочная полоса</a:t>
            </a:r>
            <a:endParaRPr lang="ru-RU" sz="7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cYAzQqgqfQg_h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4500563" cy="6546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tx2"/>
                </a:solidFill>
                <a:latin typeface="Monotype Corsiva" pitchFamily="66" charset="0"/>
              </a:rPr>
              <a:t>Будущее авиационной столицы</a:t>
            </a:r>
            <a:endParaRPr lang="ru-RU" sz="54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Gx1HrWP3YlM_h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-1"/>
            <a:ext cx="8001056" cy="5309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500702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2"/>
                </a:solidFill>
                <a:latin typeface="Monotype Corsiva" pitchFamily="66" charset="0"/>
              </a:rPr>
              <a:t>Мне бы в небо</a:t>
            </a:r>
            <a:endParaRPr lang="ru-RU" sz="7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h55mB0JhhFM_h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0"/>
            <a:ext cx="7966901" cy="5286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57214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2"/>
                </a:solidFill>
                <a:latin typeface="Monotype Corsiva" pitchFamily="66" charset="0"/>
              </a:rPr>
              <a:t>Экипаж </a:t>
            </a:r>
            <a:endParaRPr lang="ru-RU" sz="7200" b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6" name="Содержимое 5" descr="4v79wph-rqg_h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0"/>
            <a:ext cx="8182224" cy="5429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tx2"/>
                </a:solidFill>
                <a:latin typeface="Monotype Corsiva" pitchFamily="66" charset="0"/>
              </a:rPr>
              <a:t>Спасибо за внимание! </a:t>
            </a:r>
            <a:br>
              <a:rPr lang="ru-RU" sz="7200" b="1" dirty="0" smtClean="0">
                <a:solidFill>
                  <a:schemeClr val="tx2"/>
                </a:solidFill>
                <a:latin typeface="Monotype Corsiva" pitchFamily="66" charset="0"/>
              </a:rPr>
            </a:br>
            <a:r>
              <a:rPr lang="ru-RU" sz="7200" b="1" dirty="0" smtClean="0">
                <a:solidFill>
                  <a:schemeClr val="tx2"/>
                </a:solidFill>
                <a:latin typeface="Monotype Corsiva" pitchFamily="66" charset="0"/>
                <a:sym typeface="Wingdings" pitchFamily="2" charset="2"/>
              </a:rPr>
              <a:t></a:t>
            </a:r>
            <a:br>
              <a:rPr lang="ru-RU" sz="7200" b="1" dirty="0" smtClean="0">
                <a:solidFill>
                  <a:schemeClr val="tx2"/>
                </a:solidFill>
                <a:latin typeface="Monotype Corsiva" pitchFamily="66" charset="0"/>
                <a:sym typeface="Wingdings" pitchFamily="2" charset="2"/>
              </a:rPr>
            </a:br>
            <a:endParaRPr lang="ru-RU" sz="2800" b="1" u="sng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22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Команда №1 Фотоконкурс  «Авиационная столица в лицах»</vt:lpstr>
      <vt:lpstr>Полет мысли</vt:lpstr>
      <vt:lpstr>Заход на посадку</vt:lpstr>
      <vt:lpstr>Взлетно-посадочная полоса</vt:lpstr>
      <vt:lpstr>Будущее авиационной столицы</vt:lpstr>
      <vt:lpstr>Мне бы в небо</vt:lpstr>
      <vt:lpstr>Экипаж </vt:lpstr>
      <vt:lpstr>Спасибо за внимание!  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Artemeva Tatyana Vladimirovna</cp:lastModifiedBy>
  <cp:revision>6</cp:revision>
  <dcterms:created xsi:type="dcterms:W3CDTF">2013-11-23T09:14:28Z</dcterms:created>
  <dcterms:modified xsi:type="dcterms:W3CDTF">2013-12-04T11:15:32Z</dcterms:modified>
</cp:coreProperties>
</file>